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239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87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60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848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0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95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19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784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960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344068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2458FE0-53F1-426D-A187-CD5488A0E005}" type="slidenum">
              <a:rPr lang="en-US" smtClean="0">
                <a:solidFill>
                  <a:srgbClr val="344068"/>
                </a:solidFill>
              </a:rPr>
              <a:pPr/>
              <a:t>‹#›</a:t>
            </a:fld>
            <a:endParaRPr lang="en-US">
              <a:solidFill>
                <a:srgbClr val="3440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248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86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4DBA54-AC06-429F-B615-C44D4419E9DD}" type="datetimeFigureOut">
              <a:rPr lang="en-US" smtClean="0"/>
              <a:pPr/>
              <a:t>12/10/2015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2458FE0-53F1-426D-A187-CD5488A0E00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54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5123" y="939565"/>
            <a:ext cx="9420895" cy="101146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Wish List &amp; Shortcomings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1673" y="2560045"/>
            <a:ext cx="10547797" cy="570717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Smart Systems for Occupancy and Building Energy </a:t>
            </a:r>
            <a:r>
              <a:rPr lang="en-US" dirty="0" smtClean="0"/>
              <a:t>Control</a:t>
            </a:r>
          </a:p>
          <a:p>
            <a:pPr algn="ctr"/>
            <a:r>
              <a:rPr lang="en-US" sz="2000" dirty="0" smtClean="0"/>
              <a:t>Version 3</a:t>
            </a:r>
            <a:endParaRPr lang="en-US" sz="2000" b="0" dirty="0" smtClean="0">
              <a:effectLst/>
            </a:endParaRPr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5121" y="398793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dirty="0">
                <a:solidFill>
                  <a:srgbClr val="000000"/>
                </a:solidFill>
              </a:rPr>
              <a:t>Team: </a:t>
            </a:r>
            <a:r>
              <a:rPr lang="pt-BR" dirty="0" smtClean="0">
                <a:solidFill>
                  <a:srgbClr val="000000"/>
                </a:solidFill>
              </a:rPr>
              <a:t>Eduardo Castillo</a:t>
            </a:r>
            <a:r>
              <a:rPr lang="pt-BR" dirty="0">
                <a:solidFill>
                  <a:srgbClr val="000000"/>
                </a:solidFill>
              </a:rPr>
              <a:t/>
            </a:r>
            <a:br>
              <a:rPr lang="pt-BR" dirty="0">
                <a:solidFill>
                  <a:srgbClr val="000000"/>
                </a:solidFill>
              </a:rPr>
            </a:br>
            <a:r>
              <a:rPr lang="pt-BR" dirty="0">
                <a:solidFill>
                  <a:srgbClr val="000000"/>
                </a:solidFill>
              </a:rPr>
              <a:t>Mentor: Ali Mostafavi, Leonardo Bobadilla</a:t>
            </a:r>
            <a:r>
              <a:rPr lang="pt-BR" dirty="0">
                <a:solidFill>
                  <a:prstClr val="black"/>
                </a:solidFill>
              </a:rPr>
              <a:t/>
            </a:r>
            <a:br>
              <a:rPr lang="pt-BR" dirty="0">
                <a:solidFill>
                  <a:prstClr val="black"/>
                </a:solidFill>
              </a:rPr>
            </a:b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43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73206"/>
            <a:ext cx="10058400" cy="1119116"/>
          </a:xfrm>
        </p:spPr>
        <p:txBody>
          <a:bodyPr/>
          <a:lstStyle/>
          <a:p>
            <a:r>
              <a:rPr lang="en-US" dirty="0" smtClean="0"/>
              <a:t>Shortcomings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97280" y="1824574"/>
            <a:ext cx="98318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Smart Building Application uses simulated temperature and light data rather than the data collected by the sensor network in real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Sensors modules do not have needed hardware to send real time data to the External Database used in the application.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178" y="2884736"/>
            <a:ext cx="2885558" cy="292202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64613" y="5806757"/>
            <a:ext cx="1596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Sensor module</a:t>
            </a:r>
          </a:p>
        </p:txBody>
      </p:sp>
    </p:spTree>
    <p:extLst>
      <p:ext uri="{BB962C8B-B14F-4D97-AF65-F5344CB8AC3E}">
        <p14:creationId xmlns:p14="http://schemas.microsoft.com/office/powerpoint/2010/main" val="197728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73206"/>
            <a:ext cx="10058400" cy="1119116"/>
          </a:xfrm>
        </p:spPr>
        <p:txBody>
          <a:bodyPr/>
          <a:lstStyle/>
          <a:p>
            <a:r>
              <a:rPr lang="en-US" dirty="0" smtClean="0"/>
              <a:t>Wish List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980860" y="2670512"/>
            <a:ext cx="3928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Collect information of Carbon Dioxide inside the building.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</a:rPr>
              <a:t>Collect information of humidity inside and outside the building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494" y="2025492"/>
            <a:ext cx="2130498" cy="40552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9560" y="2494946"/>
            <a:ext cx="2105457" cy="210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31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84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Retrospect</vt:lpstr>
      <vt:lpstr>Wish List &amp; Shortcomings</vt:lpstr>
      <vt:lpstr>Shortcomings</vt:lpstr>
      <vt:lpstr>Wish List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</dc:creator>
  <cp:lastModifiedBy>Eduardo Castillo</cp:lastModifiedBy>
  <cp:revision>9</cp:revision>
  <dcterms:created xsi:type="dcterms:W3CDTF">2015-07-29T14:03:26Z</dcterms:created>
  <dcterms:modified xsi:type="dcterms:W3CDTF">2015-12-10T13:44:51Z</dcterms:modified>
</cp:coreProperties>
</file>

<file path=docProps/thumbnail.jpeg>
</file>